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73" r:id="rId2"/>
    <p:sldId id="274" r:id="rId3"/>
    <p:sldId id="257" r:id="rId4"/>
    <p:sldId id="258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D9007-448B-47A9-B745-3799DD5C2FBE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7986F-031C-4881-ADAA-EF91BB0469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91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Арина </a:t>
            </a:r>
            <a:r>
              <a:rPr lang="ru-RU" dirty="0" err="1" smtClean="0"/>
              <a:t>Полубок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986F-031C-4881-ADAA-EF91BB04691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Арина </a:t>
            </a:r>
            <a:r>
              <a:rPr lang="ru-RU" dirty="0" err="1" smtClean="0"/>
              <a:t>Полубок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986F-031C-4881-ADAA-EF91BB04691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Егор Русаков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986F-031C-4881-ADAA-EF91BB04691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Михаил</a:t>
            </a:r>
            <a:r>
              <a:rPr lang="ru-RU" baseline="0" dirty="0" smtClean="0"/>
              <a:t> Малыхин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986F-031C-4881-ADAA-EF91BB04691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Дмитрий</a:t>
            </a:r>
            <a:r>
              <a:rPr lang="ru-RU" baseline="0" dirty="0" smtClean="0"/>
              <a:t> Новиков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986F-031C-4881-ADAA-EF91BB04691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Антон Григорьев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986F-031C-4881-ADAA-EF91BB04691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Полина Гуща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986F-031C-4881-ADAA-EF91BB04691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86EB-06C2-4597-A56D-7F4FD6B2A2FE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5955-AE90-44E6-AE9C-B0638C567F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86EB-06C2-4597-A56D-7F4FD6B2A2FE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5955-AE90-44E6-AE9C-B0638C567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86EB-06C2-4597-A56D-7F4FD6B2A2FE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5955-AE90-44E6-AE9C-B0638C567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86EB-06C2-4597-A56D-7F4FD6B2A2FE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5955-AE90-44E6-AE9C-B0638C567F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86EB-06C2-4597-A56D-7F4FD6B2A2FE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5955-AE90-44E6-AE9C-B0638C567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86EB-06C2-4597-A56D-7F4FD6B2A2FE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5955-AE90-44E6-AE9C-B0638C567F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86EB-06C2-4597-A56D-7F4FD6B2A2FE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5955-AE90-44E6-AE9C-B0638C567F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86EB-06C2-4597-A56D-7F4FD6B2A2FE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5955-AE90-44E6-AE9C-B0638C567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86EB-06C2-4597-A56D-7F4FD6B2A2FE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5955-AE90-44E6-AE9C-B0638C567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86EB-06C2-4597-A56D-7F4FD6B2A2FE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5955-AE90-44E6-AE9C-B0638C567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86EB-06C2-4597-A56D-7F4FD6B2A2FE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5955-AE90-44E6-AE9C-B0638C567F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3986EB-06C2-4597-A56D-7F4FD6B2A2FE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875955-AE90-44E6-AE9C-B0638C567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cuments\&#1055;&#1088;&#1077;&#1079;&#1077;&#1085;&#1090;&#1072;&#1094;&#1080;&#1080;\&#1057;&#1087;&#1086;&#1088;&#1090;\2015-11-10%2023-15-11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cuments\&#1055;&#1088;&#1077;&#1079;&#1077;&#1085;&#1090;&#1072;&#1094;&#1080;&#1080;\&#1057;&#1087;&#1086;&#1088;&#1090;\Sergey%20Tatarenko%20-%20Viktoria%20Tatarenko,%20Final%20Solo%20Samba%20(CAM%202)%20(Full%20HD).wm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cuments\&#1055;&#1088;&#1077;&#1079;&#1077;&#1085;&#1090;&#1072;&#1094;&#1080;&#1080;\&#1057;&#1087;&#1086;&#1088;&#1090;\Olga%20PustovitHoliday%20on%20Ice.wmv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cuments\&#1055;&#1088;&#1077;&#1079;&#1077;&#1085;&#1090;&#1072;&#1094;&#1080;&#1080;\&#1057;&#1087;&#1086;&#1088;&#1090;\&#1040;&#1088;&#1080;&#1085;&#1072;%20&#1059;&#1096;&#1080;.wmv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568952" cy="1152128"/>
          </a:xfrm>
        </p:spPr>
        <p:txBody>
          <a:bodyPr>
            <a:noAutofit/>
          </a:bodyPr>
          <a:lstStyle/>
          <a:p>
            <a:r>
              <a:rPr lang="ru-RU" sz="2800" dirty="0" smtClean="0"/>
              <a:t>«Мы хотим всем рекордам наши звонкие дать имена!..»</a:t>
            </a:r>
            <a:br>
              <a:rPr lang="ru-RU" sz="2800" dirty="0" smtClean="0"/>
            </a:br>
            <a:r>
              <a:rPr lang="ru-RU" sz="1800" dirty="0" smtClean="0"/>
              <a:t>Презентация к </a:t>
            </a:r>
            <a:r>
              <a:rPr lang="ru-RU" sz="1800" dirty="0" smtClean="0"/>
              <a:t>мероприятию в </a:t>
            </a:r>
            <a:r>
              <a:rPr lang="ru-RU" sz="1800" dirty="0" smtClean="0"/>
              <a:t>рамках проекта </a:t>
            </a:r>
            <a:br>
              <a:rPr lang="ru-RU" sz="1800" dirty="0" smtClean="0"/>
            </a:br>
            <a:r>
              <a:rPr lang="ru-RU" sz="1800" dirty="0" smtClean="0"/>
              <a:t>«Я-талантлив»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851920" y="4293096"/>
            <a:ext cx="4834880" cy="1512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Презентацию подготовила:</a:t>
            </a:r>
          </a:p>
          <a:p>
            <a:pPr>
              <a:buNone/>
            </a:pPr>
            <a:r>
              <a:rPr lang="ru-RU" sz="1400" dirty="0" err="1" smtClean="0"/>
              <a:t>Татаренко</a:t>
            </a:r>
            <a:r>
              <a:rPr lang="ru-RU" sz="1400" dirty="0" smtClean="0"/>
              <a:t> Любовь Александровна, </a:t>
            </a:r>
          </a:p>
          <a:p>
            <a:pPr>
              <a:buNone/>
            </a:pPr>
            <a:r>
              <a:rPr lang="ru-RU" sz="1400" dirty="0" smtClean="0"/>
              <a:t>музыкальный руководитель высшей категории, </a:t>
            </a:r>
          </a:p>
          <a:p>
            <a:pPr>
              <a:buNone/>
            </a:pPr>
            <a:r>
              <a:rPr lang="ru-RU" sz="1400" dirty="0" smtClean="0"/>
              <a:t>МБДОУ № 14 п.Тельмана, </a:t>
            </a:r>
            <a:r>
              <a:rPr lang="ru-RU" sz="1400" dirty="0" err="1"/>
              <a:t>Т</a:t>
            </a:r>
            <a:r>
              <a:rPr lang="ru-RU" sz="1400" dirty="0" err="1" smtClean="0"/>
              <a:t>осненского</a:t>
            </a:r>
            <a:r>
              <a:rPr lang="ru-RU" sz="1400" dirty="0" smtClean="0"/>
              <a:t> </a:t>
            </a:r>
            <a:r>
              <a:rPr lang="ru-RU" sz="1400" dirty="0" smtClean="0"/>
              <a:t>района Ленинградской области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Презентации\х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2088232" cy="2088232"/>
          </a:xfrm>
          <a:prstGeom prst="rect">
            <a:avLst/>
          </a:prstGeom>
          <a:noFill/>
        </p:spPr>
      </p:pic>
      <p:pic>
        <p:nvPicPr>
          <p:cNvPr id="1027" name="Picture 3" descr="C:\Users\admin\Pictures\Презентации\х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548680"/>
            <a:ext cx="2106166" cy="1901684"/>
          </a:xfrm>
          <a:prstGeom prst="rect">
            <a:avLst/>
          </a:prstGeom>
          <a:noFill/>
        </p:spPr>
      </p:pic>
      <p:pic>
        <p:nvPicPr>
          <p:cNvPr id="1028" name="Picture 4" descr="C:\Users\admin\Pictures\Презентации\х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672" y="2420888"/>
            <a:ext cx="2473655" cy="1741165"/>
          </a:xfrm>
          <a:prstGeom prst="rect">
            <a:avLst/>
          </a:prstGeom>
          <a:noFill/>
        </p:spPr>
      </p:pic>
      <p:pic>
        <p:nvPicPr>
          <p:cNvPr id="1029" name="Picture 5" descr="C:\Users\admin\Pictures\Презентации\х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420888"/>
            <a:ext cx="2347439" cy="1754882"/>
          </a:xfrm>
          <a:prstGeom prst="rect">
            <a:avLst/>
          </a:prstGeom>
          <a:noFill/>
        </p:spPr>
      </p:pic>
      <p:pic>
        <p:nvPicPr>
          <p:cNvPr id="1030" name="Picture 6" descr="C:\Users\admin\Pictures\Презентации\х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276872"/>
            <a:ext cx="2448271" cy="1830261"/>
          </a:xfrm>
          <a:prstGeom prst="rect">
            <a:avLst/>
          </a:prstGeom>
          <a:noFill/>
        </p:spPr>
      </p:pic>
      <p:pic>
        <p:nvPicPr>
          <p:cNvPr id="1031" name="Picture 7" descr="C:\Users\admin\Pictures\Презентации\х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4365104"/>
            <a:ext cx="2664296" cy="1991754"/>
          </a:xfrm>
          <a:prstGeom prst="rect">
            <a:avLst/>
          </a:prstGeom>
          <a:noFill/>
        </p:spPr>
      </p:pic>
      <p:pic>
        <p:nvPicPr>
          <p:cNvPr id="1032" name="Picture 8" descr="C:\Users\admin\Pictures\Презентации\х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4365104"/>
            <a:ext cx="2664296" cy="199175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87824" y="692696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Михаил Малыхин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3728" y="188640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Дмитрий</a:t>
            </a:r>
            <a:r>
              <a:rPr lang="ru-RU" sz="3200" baseline="0" dirty="0" smtClean="0"/>
              <a:t> Новиков</a:t>
            </a:r>
            <a:endParaRPr lang="ru-RU" sz="3200" dirty="0"/>
          </a:p>
        </p:txBody>
      </p:sp>
      <p:pic>
        <p:nvPicPr>
          <p:cNvPr id="9219" name="Picture 3" descr="C:\Users\admin\Pictures\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5400600" cy="3384376"/>
          </a:xfrm>
          <a:prstGeom prst="rect">
            <a:avLst/>
          </a:prstGeom>
          <a:noFill/>
        </p:spPr>
      </p:pic>
      <p:pic>
        <p:nvPicPr>
          <p:cNvPr id="9220" name="Picture 4" descr="C:\Users\admin\Pictures\DSC_05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356992"/>
            <a:ext cx="4608512" cy="3072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admin\Pictures\DSC_0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248472" cy="3240360"/>
          </a:xfrm>
          <a:prstGeom prst="rect">
            <a:avLst/>
          </a:prstGeom>
          <a:noFill/>
        </p:spPr>
      </p:pic>
      <p:pic>
        <p:nvPicPr>
          <p:cNvPr id="10245" name="Picture 5" descr="C:\Users\admin\Pictures\_DSC0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44824"/>
            <a:ext cx="442120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260648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Антон Григорьев</a:t>
            </a:r>
            <a:endParaRPr lang="ru-RU" sz="3200" dirty="0"/>
          </a:p>
        </p:txBody>
      </p:sp>
      <p:pic>
        <p:nvPicPr>
          <p:cNvPr id="11266" name="Picture 2" descr="C:\Users\admin\Pictures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3731324" cy="2736304"/>
          </a:xfrm>
          <a:prstGeom prst="rect">
            <a:avLst/>
          </a:prstGeom>
          <a:noFill/>
        </p:spPr>
      </p:pic>
      <p:pic>
        <p:nvPicPr>
          <p:cNvPr id="11267" name="Picture 3" descr="C:\Users\admin\Pictures\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908720"/>
            <a:ext cx="4032448" cy="2664296"/>
          </a:xfrm>
          <a:prstGeom prst="rect">
            <a:avLst/>
          </a:prstGeom>
          <a:noFill/>
        </p:spPr>
      </p:pic>
      <p:pic>
        <p:nvPicPr>
          <p:cNvPr id="11268" name="Picture 4" descr="C:\Users\admin\Pictures\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861048"/>
            <a:ext cx="3816424" cy="2666332"/>
          </a:xfrm>
          <a:prstGeom prst="rect">
            <a:avLst/>
          </a:prstGeom>
          <a:noFill/>
        </p:spPr>
      </p:pic>
      <p:pic>
        <p:nvPicPr>
          <p:cNvPr id="11269" name="Picture 5" descr="C:\Users\admin\Pictures\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861048"/>
            <a:ext cx="4176464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340768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Полина Гуща</a:t>
            </a:r>
            <a:endParaRPr lang="ru-RU" sz="3200" dirty="0"/>
          </a:p>
        </p:txBody>
      </p:sp>
      <p:pic>
        <p:nvPicPr>
          <p:cNvPr id="12290" name="Picture 2" descr="C:\Users\admin\Pictures\пг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2581" y="476672"/>
            <a:ext cx="3811907" cy="5040560"/>
          </a:xfrm>
          <a:prstGeom prst="rect">
            <a:avLst/>
          </a:prstGeom>
          <a:noFill/>
        </p:spPr>
      </p:pic>
      <p:pic>
        <p:nvPicPr>
          <p:cNvPr id="12291" name="Picture 3" descr="C:\Users\admin\Pictures\пг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68960"/>
            <a:ext cx="4645024" cy="3267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015-11-10 23-15-1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08520" y="764704"/>
            <a:ext cx="9345038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8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Сергей </a:t>
            </a:r>
            <a:r>
              <a:rPr lang="ru-RU" sz="3600" dirty="0" err="1" smtClean="0"/>
              <a:t>Татаренко</a:t>
            </a:r>
            <a:endParaRPr lang="ru-RU" sz="3600" dirty="0"/>
          </a:p>
        </p:txBody>
      </p:sp>
      <p:pic>
        <p:nvPicPr>
          <p:cNvPr id="13314" name="Picture 2" descr="C:\Users\admin\Pictures\Семинар спорт\Serg\378_7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3888432" cy="5542931"/>
          </a:xfrm>
          <a:prstGeom prst="rect">
            <a:avLst/>
          </a:prstGeom>
          <a:noFill/>
        </p:spPr>
      </p:pic>
      <p:pic>
        <p:nvPicPr>
          <p:cNvPr id="13315" name="Picture 3" descr="C:\Users\admin\Pictures\Семинар спорт\Serg\12_15_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3456384" cy="2376264"/>
          </a:xfrm>
          <a:prstGeom prst="rect">
            <a:avLst/>
          </a:prstGeom>
          <a:noFill/>
        </p:spPr>
      </p:pic>
      <p:pic>
        <p:nvPicPr>
          <p:cNvPr id="13316" name="Picture 4" descr="C:\Users\admin\Pictures\Семинар спорт\Serg\387_87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248472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rgey Tatarenko - Viktoria Tatarenko, Final Solo Samba (CAM 2) (Full HD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7828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700808"/>
          </a:xfrm>
        </p:spPr>
        <p:txBody>
          <a:bodyPr>
            <a:normAutofit/>
          </a:bodyPr>
          <a:lstStyle/>
          <a:p>
            <a:r>
              <a:rPr lang="ru-RU" dirty="0" smtClean="0"/>
              <a:t>Пусть Ваш ребенок растет здоровым и умным!</a:t>
            </a:r>
            <a:endParaRPr lang="ru-RU" dirty="0"/>
          </a:p>
        </p:txBody>
      </p:sp>
      <p:pic>
        <p:nvPicPr>
          <p:cNvPr id="2050" name="Picture 2" descr="C:\Users\admin\Pictures\Презентации\заряд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568952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Семинар спорт\Картинки к презентации\фото спо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552450"/>
            <a:ext cx="5753100" cy="575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Семинар спорт\Картинки к презентации\угг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248472" cy="2603902"/>
          </a:xfrm>
          <a:prstGeom prst="rect">
            <a:avLst/>
          </a:prstGeom>
          <a:noFill/>
        </p:spPr>
      </p:pic>
      <p:pic>
        <p:nvPicPr>
          <p:cNvPr id="2051" name="Picture 3" descr="C:\Users\admin\Pictures\Семинар спорт\Картинки к презентации\футбол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8596" y="548680"/>
            <a:ext cx="4219868" cy="2632864"/>
          </a:xfrm>
          <a:prstGeom prst="rect">
            <a:avLst/>
          </a:prstGeom>
          <a:noFill/>
        </p:spPr>
      </p:pic>
      <p:pic>
        <p:nvPicPr>
          <p:cNvPr id="2054" name="Picture 6" descr="C:\Users\admin\Pictures\Семинар спорт\Картинки к презентации\плавание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73705"/>
            <a:ext cx="4248472" cy="3241805"/>
          </a:xfrm>
          <a:prstGeom prst="rect">
            <a:avLst/>
          </a:prstGeom>
          <a:noFill/>
        </p:spPr>
      </p:pic>
      <p:pic>
        <p:nvPicPr>
          <p:cNvPr id="2055" name="Picture 7" descr="C:\Users\admin\Pictures\Семинар спорт\Картинки к презентации\конь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356992"/>
            <a:ext cx="4416152" cy="3006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Семинар спорт\Картинки к презентации\ф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752528" cy="4196890"/>
          </a:xfrm>
          <a:prstGeom prst="rect">
            <a:avLst/>
          </a:prstGeom>
          <a:noFill/>
        </p:spPr>
      </p:pic>
      <p:pic>
        <p:nvPicPr>
          <p:cNvPr id="3075" name="Picture 3" descr="C:\Users\admin\Pictures\Семинар спорт\Картинки к презентации\ф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140968"/>
            <a:ext cx="4965377" cy="3529954"/>
          </a:xfrm>
          <a:prstGeom prst="rect">
            <a:avLst/>
          </a:prstGeom>
          <a:noFill/>
        </p:spPr>
      </p:pic>
      <p:pic>
        <p:nvPicPr>
          <p:cNvPr id="3076" name="Picture 4" descr="C:\Users\admin\Pictures\Семинар спорт\Картинки к презентации\ф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88640"/>
            <a:ext cx="4644008" cy="2965822"/>
          </a:xfrm>
          <a:prstGeom prst="rect">
            <a:avLst/>
          </a:prstGeom>
          <a:noFill/>
        </p:spPr>
      </p:pic>
      <p:pic>
        <p:nvPicPr>
          <p:cNvPr id="3077" name="Picture 5" descr="C:\Users\admin\Pictures\Семинар спорт\Картинки к презентации\фк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89040"/>
            <a:ext cx="3605014" cy="2757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lga PustovitHoliday on Ic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315416"/>
            <a:ext cx="9144000" cy="7481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6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Pictures\Семинар спорт\Арина\на+растяжк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32656"/>
            <a:ext cx="1905000" cy="1905000"/>
          </a:xfrm>
          <a:prstGeom prst="rect">
            <a:avLst/>
          </a:prstGeom>
          <a:noFill/>
        </p:spPr>
      </p:pic>
      <p:pic>
        <p:nvPicPr>
          <p:cNvPr id="4099" name="Picture 3" descr="C:\Users\admin\Pictures\Семинар спорт\Арина\на+скакалк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268760"/>
            <a:ext cx="1905000" cy="1905000"/>
          </a:xfrm>
          <a:prstGeom prst="rect">
            <a:avLst/>
          </a:prstGeom>
          <a:noFill/>
        </p:spPr>
      </p:pic>
      <p:pic>
        <p:nvPicPr>
          <p:cNvPr id="4100" name="Picture 4" descr="C:\Users\admin\Pictures\Семинар спорт\Арина\у+станка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492896"/>
            <a:ext cx="1905000" cy="1905000"/>
          </a:xfrm>
          <a:prstGeom prst="rect">
            <a:avLst/>
          </a:prstGeom>
          <a:noFill/>
        </p:spPr>
      </p:pic>
      <p:pic>
        <p:nvPicPr>
          <p:cNvPr id="4101" name="Picture 5" descr="C:\Users\admin\Pictures\Семинар спорт\Арина\3+юношеский+разряд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60648"/>
            <a:ext cx="1905000" cy="1905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915816" y="476672"/>
            <a:ext cx="3168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Арина </a:t>
            </a:r>
            <a:r>
              <a:rPr lang="ru-RU" sz="3200" dirty="0" err="1" smtClean="0"/>
              <a:t>Полубок</a:t>
            </a:r>
            <a:endParaRPr lang="ru-RU" sz="3200" dirty="0"/>
          </a:p>
        </p:txBody>
      </p:sp>
      <p:pic>
        <p:nvPicPr>
          <p:cNvPr id="4103" name="Picture 7" descr="C:\Users\admin\Pictures\Семинар спорт\Арина\июньские+тренировки+на+стадион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276872"/>
            <a:ext cx="1905000" cy="1905000"/>
          </a:xfrm>
          <a:prstGeom prst="rect">
            <a:avLst/>
          </a:prstGeom>
          <a:noFill/>
        </p:spPr>
      </p:pic>
      <p:pic>
        <p:nvPicPr>
          <p:cNvPr id="4104" name="Picture 8" descr="C:\Users\admin\Pictures\Семинар спорт\Арина\аринка+веселые+старты+сентябрь+20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4437112"/>
            <a:ext cx="1905000" cy="1905000"/>
          </a:xfrm>
          <a:prstGeom prst="rect">
            <a:avLst/>
          </a:prstGeom>
          <a:noFill/>
        </p:spPr>
      </p:pic>
      <p:pic>
        <p:nvPicPr>
          <p:cNvPr id="4105" name="Picture 9" descr="C:\Users\admin\Pictures\Семинар спорт\Арина\С+лучшей+подругой+Лерой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3728" y="3356992"/>
            <a:ext cx="1905000" cy="1905000"/>
          </a:xfrm>
          <a:prstGeom prst="rect">
            <a:avLst/>
          </a:prstGeom>
          <a:noFill/>
        </p:spPr>
      </p:pic>
      <p:pic>
        <p:nvPicPr>
          <p:cNvPr id="4106" name="Picture 10" descr="C:\Users\admin\Pictures\Семинар спорт\Арина\перед+соревнованиями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2564904"/>
            <a:ext cx="1905000" cy="1905000"/>
          </a:xfrm>
          <a:prstGeom prst="rect">
            <a:avLst/>
          </a:prstGeom>
          <a:noFill/>
        </p:spPr>
      </p:pic>
      <p:pic>
        <p:nvPicPr>
          <p:cNvPr id="4107" name="Picture 11" descr="C:\Users\admin\Pictures\Семинар спорт\Арина\первые+соревнования+5+лет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60232" y="4581128"/>
            <a:ext cx="1905000" cy="1905000"/>
          </a:xfrm>
          <a:prstGeom prst="rect">
            <a:avLst/>
          </a:prstGeom>
          <a:noFill/>
        </p:spPr>
      </p:pic>
      <p:pic>
        <p:nvPicPr>
          <p:cNvPr id="4108" name="Picture 12" descr="C:\Users\admin\Pictures\Семинар спорт\Арина\с+девчонками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4581128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Арина Уши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03848" y="188640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Егор Русаков</a:t>
            </a:r>
            <a:endParaRPr lang="ru-RU" sz="3200" dirty="0"/>
          </a:p>
        </p:txBody>
      </p:sp>
      <p:pic>
        <p:nvPicPr>
          <p:cNvPr id="6146" name="Picture 2" descr="C:\Users\admin\Pictures\Семинар спорт\Русаков Егор\oEAGUNOg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2540000" cy="1905000"/>
          </a:xfrm>
          <a:prstGeom prst="rect">
            <a:avLst/>
          </a:prstGeom>
          <a:noFill/>
        </p:spPr>
      </p:pic>
      <p:pic>
        <p:nvPicPr>
          <p:cNvPr id="6147" name="Picture 3" descr="C:\Users\admin\Pictures\Семинар спорт\Русаков Егор\5u97RpdY6u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92896"/>
            <a:ext cx="4267448" cy="3308598"/>
          </a:xfrm>
          <a:prstGeom prst="rect">
            <a:avLst/>
          </a:prstGeom>
          <a:noFill/>
        </p:spPr>
      </p:pic>
      <p:pic>
        <p:nvPicPr>
          <p:cNvPr id="6149" name="Picture 5" descr="C:\Users\admin\Pictures\Семинар спорт\Русаков Егор\W0rN2Lin6w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77072"/>
            <a:ext cx="3816424" cy="2520280"/>
          </a:xfrm>
          <a:prstGeom prst="rect">
            <a:avLst/>
          </a:prstGeom>
          <a:noFill/>
        </p:spPr>
      </p:pic>
      <p:pic>
        <p:nvPicPr>
          <p:cNvPr id="6151" name="Picture 7" descr="C:\Users\admin\Pictures\Семинар спорт\Русаков Егор\MlIdexKi3Y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692696"/>
            <a:ext cx="4568056" cy="3696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admin\Pictures\Семинар спорт\Русаков Егор\xn14aegRJ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5184576" cy="3563118"/>
          </a:xfrm>
          <a:prstGeom prst="rect">
            <a:avLst/>
          </a:prstGeom>
          <a:noFill/>
        </p:spPr>
      </p:pic>
      <p:pic>
        <p:nvPicPr>
          <p:cNvPr id="7171" name="Picture 3" descr="C:\Users\admin\Pictures\Семинар спорт\Русаков Егор\ZfxkC0uTkZ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1246"/>
            <a:ext cx="5976664" cy="3796754"/>
          </a:xfrm>
          <a:prstGeom prst="rect">
            <a:avLst/>
          </a:prstGeom>
          <a:noFill/>
        </p:spPr>
      </p:pic>
      <p:pic>
        <p:nvPicPr>
          <p:cNvPr id="7173" name="Picture 5" descr="C:\Users\admin\Pictures\Семинар спорт\Русаков Егор\wr6m_gXapq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76672"/>
            <a:ext cx="3096344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315</TotalTime>
  <Words>74</Words>
  <Application>Microsoft Office PowerPoint</Application>
  <PresentationFormat>Экран (4:3)</PresentationFormat>
  <Paragraphs>27</Paragraphs>
  <Slides>18</Slides>
  <Notes>7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«Мы хотим всем рекордам наши звонкие дать имена!..» Презентация к мероприятию в рамках проекта  «Я-талантлив»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Сергей Татаренко</vt:lpstr>
      <vt:lpstr>Презентация PowerPoint</vt:lpstr>
      <vt:lpstr>Пусть Ваш ребенок растет здоровым и умным!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adminТатаренко</dc:creator>
  <cp:lastModifiedBy>МДОУ14</cp:lastModifiedBy>
  <cp:revision>47</cp:revision>
  <dcterms:created xsi:type="dcterms:W3CDTF">2015-11-11T16:40:26Z</dcterms:created>
  <dcterms:modified xsi:type="dcterms:W3CDTF">2017-03-15T12:51:31Z</dcterms:modified>
</cp:coreProperties>
</file>