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72" r:id="rId10"/>
    <p:sldId id="261" r:id="rId11"/>
    <p:sldId id="273" r:id="rId12"/>
    <p:sldId id="274" r:id="rId13"/>
    <p:sldId id="263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8C563-10CF-49CE-AA69-8375FAD040B6}" type="doc">
      <dgm:prSet loTypeId="urn:microsoft.com/office/officeart/2005/8/layout/cycle2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F100E74-904C-4439-96EE-37FBA343405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развития детей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84ABA-371A-4AF4-92DF-A8017D38407C}" type="parTrans" cxnId="{4EC08889-8580-48D7-B445-411CA9AE1FFF}">
      <dgm:prSet/>
      <dgm:spPr/>
      <dgm:t>
        <a:bodyPr/>
        <a:lstStyle/>
        <a:p>
          <a:endParaRPr lang="ru-RU"/>
        </a:p>
      </dgm:t>
    </dgm:pt>
    <dgm:pt modelId="{A853A245-2E60-4764-940D-4F6159049415}" type="sibTrans" cxnId="{4EC08889-8580-48D7-B445-411CA9AE1FFF}">
      <dgm:prSet/>
      <dgm:spPr/>
      <dgm:t>
        <a:bodyPr/>
        <a:lstStyle/>
        <a:p>
          <a:endParaRPr lang="ru-RU"/>
        </a:p>
      </dgm:t>
    </dgm:pt>
    <dgm:pt modelId="{FCDA2FE1-CF4E-4BF2-94C1-DA2058D93D1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развития родителей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BF7D-8493-4C6A-BEAA-FB2DEBBCEC09}" type="parTrans" cxnId="{1B1CF112-CCB9-47F5-A0EE-4882E4129890}">
      <dgm:prSet/>
      <dgm:spPr/>
      <dgm:t>
        <a:bodyPr/>
        <a:lstStyle/>
        <a:p>
          <a:endParaRPr lang="ru-RU"/>
        </a:p>
      </dgm:t>
    </dgm:pt>
    <dgm:pt modelId="{7F6E7C85-97F2-4AD6-8ED8-20A293AF1869}" type="sibTrans" cxnId="{1B1CF112-CCB9-47F5-A0EE-4882E4129890}">
      <dgm:prSet/>
      <dgm:spPr/>
      <dgm:t>
        <a:bodyPr/>
        <a:lstStyle/>
        <a:p>
          <a:endParaRPr lang="ru-RU"/>
        </a:p>
      </dgm:t>
    </dgm:pt>
    <dgm:pt modelId="{4BD5EE16-CD2F-4E8B-8B8A-260C44D3DE6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развития педагогов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A7E71-4B8E-4AFD-BE2F-77866D451754}" type="parTrans" cxnId="{6B71CA95-CC5E-4FBF-9F0C-B48056F2EA56}">
      <dgm:prSet/>
      <dgm:spPr/>
      <dgm:t>
        <a:bodyPr/>
        <a:lstStyle/>
        <a:p>
          <a:endParaRPr lang="ru-RU"/>
        </a:p>
      </dgm:t>
    </dgm:pt>
    <dgm:pt modelId="{28551A84-43EA-44CA-9757-04F87D01DA61}" type="sibTrans" cxnId="{6B71CA95-CC5E-4FBF-9F0C-B48056F2EA56}">
      <dgm:prSet/>
      <dgm:spPr/>
      <dgm:t>
        <a:bodyPr/>
        <a:lstStyle/>
        <a:p>
          <a:endParaRPr lang="ru-RU"/>
        </a:p>
      </dgm:t>
    </dgm:pt>
    <dgm:pt modelId="{1413FC61-2836-44BC-8728-D6B46495B011}" type="pres">
      <dgm:prSet presAssocID="{A398C563-10CF-49CE-AA69-8375FAD040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62B8-D24C-4C6F-A662-83F86268C6B3}" type="pres">
      <dgm:prSet presAssocID="{EF100E74-904C-4439-96EE-37FBA343405E}" presName="node" presStyleLbl="node1" presStyleIdx="0" presStyleCnt="3" custScaleX="104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224D5-D3C8-43E0-8CF9-2B12189D42F1}" type="pres">
      <dgm:prSet presAssocID="{A853A245-2E60-4764-940D-4F615904941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C11C34-C016-4F28-A21E-BE3CE6F38E9B}" type="pres">
      <dgm:prSet presAssocID="{A853A245-2E60-4764-940D-4F615904941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B540EA5-393E-43E3-BBA8-6BB9356C14B9}" type="pres">
      <dgm:prSet presAssocID="{FCDA2FE1-CF4E-4BF2-94C1-DA2058D93D13}" presName="node" presStyleLbl="node1" presStyleIdx="1" presStyleCnt="3" custScaleX="110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E2EB4-CB8C-4665-8F82-23A67C269B25}" type="pres">
      <dgm:prSet presAssocID="{7F6E7C85-97F2-4AD6-8ED8-20A293AF186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DF4AE16-B208-45BA-9AC8-2CE78012CCAC}" type="pres">
      <dgm:prSet presAssocID="{7F6E7C85-97F2-4AD6-8ED8-20A293AF186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B33F1B6-D536-4FDC-809F-3D09D5D34F0B}" type="pres">
      <dgm:prSet presAssocID="{4BD5EE16-CD2F-4E8B-8B8A-260C44D3DE60}" presName="node" presStyleLbl="node1" presStyleIdx="2" presStyleCnt="3" custScaleX="10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C7B82-184A-45E1-8414-049C9D677E4E}" type="pres">
      <dgm:prSet presAssocID="{28551A84-43EA-44CA-9757-04F87D01DA6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664A920-08FA-4370-9108-2794CE9569D8}" type="pres">
      <dgm:prSet presAssocID="{28551A84-43EA-44CA-9757-04F87D01DA6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43CF390-C70D-40E9-BF3D-50DA17E42B71}" type="presOf" srcId="{FCDA2FE1-CF4E-4BF2-94C1-DA2058D93D13}" destId="{1B540EA5-393E-43E3-BBA8-6BB9356C14B9}" srcOrd="0" destOrd="0" presId="urn:microsoft.com/office/officeart/2005/8/layout/cycle2"/>
    <dgm:cxn modelId="{B716DE3A-300D-4B3C-8665-9C884FD997E1}" type="presOf" srcId="{7F6E7C85-97F2-4AD6-8ED8-20A293AF1869}" destId="{FC9E2EB4-CB8C-4665-8F82-23A67C269B25}" srcOrd="0" destOrd="0" presId="urn:microsoft.com/office/officeart/2005/8/layout/cycle2"/>
    <dgm:cxn modelId="{4EC08889-8580-48D7-B445-411CA9AE1FFF}" srcId="{A398C563-10CF-49CE-AA69-8375FAD040B6}" destId="{EF100E74-904C-4439-96EE-37FBA343405E}" srcOrd="0" destOrd="0" parTransId="{BFE84ABA-371A-4AF4-92DF-A8017D38407C}" sibTransId="{A853A245-2E60-4764-940D-4F6159049415}"/>
    <dgm:cxn modelId="{F43EF2B5-226C-4E19-A8BC-7708D336B5CA}" type="presOf" srcId="{28551A84-43EA-44CA-9757-04F87D01DA61}" destId="{8664A920-08FA-4370-9108-2794CE9569D8}" srcOrd="1" destOrd="0" presId="urn:microsoft.com/office/officeart/2005/8/layout/cycle2"/>
    <dgm:cxn modelId="{2EC8C367-1418-4C33-AE49-F8A830EF7201}" type="presOf" srcId="{EF100E74-904C-4439-96EE-37FBA343405E}" destId="{235C62B8-D24C-4C6F-A662-83F86268C6B3}" srcOrd="0" destOrd="0" presId="urn:microsoft.com/office/officeart/2005/8/layout/cycle2"/>
    <dgm:cxn modelId="{D69CDA51-4A54-4BCF-900C-7020F80BAB29}" type="presOf" srcId="{A398C563-10CF-49CE-AA69-8375FAD040B6}" destId="{1413FC61-2836-44BC-8728-D6B46495B011}" srcOrd="0" destOrd="0" presId="urn:microsoft.com/office/officeart/2005/8/layout/cycle2"/>
    <dgm:cxn modelId="{472C1CD8-7B34-491B-84B3-6ACE1E4763B6}" type="presOf" srcId="{4BD5EE16-CD2F-4E8B-8B8A-260C44D3DE60}" destId="{2B33F1B6-D536-4FDC-809F-3D09D5D34F0B}" srcOrd="0" destOrd="0" presId="urn:microsoft.com/office/officeart/2005/8/layout/cycle2"/>
    <dgm:cxn modelId="{9ACB29B9-A157-421C-A9AA-02EBAA8D5821}" type="presOf" srcId="{A853A245-2E60-4764-940D-4F6159049415}" destId="{F9F224D5-D3C8-43E0-8CF9-2B12189D42F1}" srcOrd="0" destOrd="0" presId="urn:microsoft.com/office/officeart/2005/8/layout/cycle2"/>
    <dgm:cxn modelId="{6B71CA95-CC5E-4FBF-9F0C-B48056F2EA56}" srcId="{A398C563-10CF-49CE-AA69-8375FAD040B6}" destId="{4BD5EE16-CD2F-4E8B-8B8A-260C44D3DE60}" srcOrd="2" destOrd="0" parTransId="{FA2A7E71-4B8E-4AFD-BE2F-77866D451754}" sibTransId="{28551A84-43EA-44CA-9757-04F87D01DA61}"/>
    <dgm:cxn modelId="{22A7064B-2F9D-451D-910C-7C2FAB224051}" type="presOf" srcId="{7F6E7C85-97F2-4AD6-8ED8-20A293AF1869}" destId="{CDF4AE16-B208-45BA-9AC8-2CE78012CCAC}" srcOrd="1" destOrd="0" presId="urn:microsoft.com/office/officeart/2005/8/layout/cycle2"/>
    <dgm:cxn modelId="{30F3C60A-649F-4212-A722-561DDCCAD931}" type="presOf" srcId="{A853A245-2E60-4764-940D-4F6159049415}" destId="{FFC11C34-C016-4F28-A21E-BE3CE6F38E9B}" srcOrd="1" destOrd="0" presId="urn:microsoft.com/office/officeart/2005/8/layout/cycle2"/>
    <dgm:cxn modelId="{1B1CF112-CCB9-47F5-A0EE-4882E4129890}" srcId="{A398C563-10CF-49CE-AA69-8375FAD040B6}" destId="{FCDA2FE1-CF4E-4BF2-94C1-DA2058D93D13}" srcOrd="1" destOrd="0" parTransId="{A444BF7D-8493-4C6A-BEAA-FB2DEBBCEC09}" sibTransId="{7F6E7C85-97F2-4AD6-8ED8-20A293AF1869}"/>
    <dgm:cxn modelId="{CF480B31-764B-44D0-B561-6201446AD3A0}" type="presOf" srcId="{28551A84-43EA-44CA-9757-04F87D01DA61}" destId="{9A9C7B82-184A-45E1-8414-049C9D677E4E}" srcOrd="0" destOrd="0" presId="urn:microsoft.com/office/officeart/2005/8/layout/cycle2"/>
    <dgm:cxn modelId="{4DDC930A-1C3B-449A-93A3-9E86A7DA723F}" type="presParOf" srcId="{1413FC61-2836-44BC-8728-D6B46495B011}" destId="{235C62B8-D24C-4C6F-A662-83F86268C6B3}" srcOrd="0" destOrd="0" presId="urn:microsoft.com/office/officeart/2005/8/layout/cycle2"/>
    <dgm:cxn modelId="{07E4B2B4-224F-4843-9511-909CC1A0C7A9}" type="presParOf" srcId="{1413FC61-2836-44BC-8728-D6B46495B011}" destId="{F9F224D5-D3C8-43E0-8CF9-2B12189D42F1}" srcOrd="1" destOrd="0" presId="urn:microsoft.com/office/officeart/2005/8/layout/cycle2"/>
    <dgm:cxn modelId="{8B2BBE99-9D1D-4B86-926B-F21AA0243C77}" type="presParOf" srcId="{F9F224D5-D3C8-43E0-8CF9-2B12189D42F1}" destId="{FFC11C34-C016-4F28-A21E-BE3CE6F38E9B}" srcOrd="0" destOrd="0" presId="urn:microsoft.com/office/officeart/2005/8/layout/cycle2"/>
    <dgm:cxn modelId="{45465C9F-B36E-4833-B82A-249F88EEC57D}" type="presParOf" srcId="{1413FC61-2836-44BC-8728-D6B46495B011}" destId="{1B540EA5-393E-43E3-BBA8-6BB9356C14B9}" srcOrd="2" destOrd="0" presId="urn:microsoft.com/office/officeart/2005/8/layout/cycle2"/>
    <dgm:cxn modelId="{EB173B04-107A-463F-B552-9E922B493214}" type="presParOf" srcId="{1413FC61-2836-44BC-8728-D6B46495B011}" destId="{FC9E2EB4-CB8C-4665-8F82-23A67C269B25}" srcOrd="3" destOrd="0" presId="urn:microsoft.com/office/officeart/2005/8/layout/cycle2"/>
    <dgm:cxn modelId="{2D9F327D-EE7F-4FCE-B4BE-30B378E583CD}" type="presParOf" srcId="{FC9E2EB4-CB8C-4665-8F82-23A67C269B25}" destId="{CDF4AE16-B208-45BA-9AC8-2CE78012CCAC}" srcOrd="0" destOrd="0" presId="urn:microsoft.com/office/officeart/2005/8/layout/cycle2"/>
    <dgm:cxn modelId="{58AC22AD-2066-4675-AE9D-24A6B0DDB0CC}" type="presParOf" srcId="{1413FC61-2836-44BC-8728-D6B46495B011}" destId="{2B33F1B6-D536-4FDC-809F-3D09D5D34F0B}" srcOrd="4" destOrd="0" presId="urn:microsoft.com/office/officeart/2005/8/layout/cycle2"/>
    <dgm:cxn modelId="{EEF4F601-38B6-4D07-92EF-BD6D9E6E86A7}" type="presParOf" srcId="{1413FC61-2836-44BC-8728-D6B46495B011}" destId="{9A9C7B82-184A-45E1-8414-049C9D677E4E}" srcOrd="5" destOrd="0" presId="urn:microsoft.com/office/officeart/2005/8/layout/cycle2"/>
    <dgm:cxn modelId="{0B5D1BA4-22D0-47BE-BFD2-BF687DF03B47}" type="presParOf" srcId="{9A9C7B82-184A-45E1-8414-049C9D677E4E}" destId="{8664A920-08FA-4370-9108-2794CE9569D8}" srcOrd="0" destOrd="0" presId="urn:microsoft.com/office/officeart/2005/8/layout/cycle2"/>
  </dgm:cxnLst>
  <dgm:bg>
    <a:solidFill>
      <a:schemeClr val="bg2"/>
    </a:solidFill>
  </dgm:bg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E038E-ED2A-41DA-A961-F066C44907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98B1D9-83E2-4B95-ADDC-0F562FFABE16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Программы развития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4BF42-FA00-44B8-9238-FBE4F118A104}" type="parTrans" cxnId="{76774FEC-10F8-4853-A4E2-52CF3580DA54}">
      <dgm:prSet/>
      <dgm:spPr/>
      <dgm:t>
        <a:bodyPr/>
        <a:lstStyle/>
        <a:p>
          <a:endParaRPr lang="ru-RU"/>
        </a:p>
      </dgm:t>
    </dgm:pt>
    <dgm:pt modelId="{E6D20515-AD05-4480-B838-449C4F4050D4}" type="sibTrans" cxnId="{76774FEC-10F8-4853-A4E2-52CF3580DA54}">
      <dgm:prSet/>
      <dgm:spPr/>
      <dgm:t>
        <a:bodyPr/>
        <a:lstStyle/>
        <a:p>
          <a:endParaRPr lang="ru-RU"/>
        </a:p>
      </dgm:t>
    </dgm:pt>
    <dgm:pt modelId="{33E34659-E49A-4144-8AB7-8A1B29F98C05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проекты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1645E-F025-40D5-94F9-FB194A4C8EC9}" type="parTrans" cxnId="{7150BE4A-2B36-4170-988D-E72113A096B0}">
      <dgm:prSet/>
      <dgm:spPr/>
      <dgm:t>
        <a:bodyPr/>
        <a:lstStyle/>
        <a:p>
          <a:endParaRPr lang="ru-RU"/>
        </a:p>
      </dgm:t>
    </dgm:pt>
    <dgm:pt modelId="{BFCBEAE5-7500-4E21-9D07-9B4C6F0DEC67}" type="sibTrans" cxnId="{7150BE4A-2B36-4170-988D-E72113A096B0}">
      <dgm:prSet/>
      <dgm:spPr/>
      <dgm:t>
        <a:bodyPr/>
        <a:lstStyle/>
        <a:p>
          <a:endParaRPr lang="ru-RU"/>
        </a:p>
      </dgm:t>
    </dgm:pt>
    <dgm:pt modelId="{76BA43E9-4B99-4FC4-9D8B-AA562C9673FB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программы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03E13-47E4-41F5-A81C-DF0927D55846}" type="parTrans" cxnId="{78E33DD8-956E-4991-99D5-87BFD377E913}">
      <dgm:prSet/>
      <dgm:spPr/>
      <dgm:t>
        <a:bodyPr/>
        <a:lstStyle/>
        <a:p>
          <a:endParaRPr lang="ru-RU"/>
        </a:p>
      </dgm:t>
    </dgm:pt>
    <dgm:pt modelId="{2E80DD21-CA0F-4B5C-9ADC-B43D06266020}" type="sibTrans" cxnId="{78E33DD8-956E-4991-99D5-87BFD377E913}">
      <dgm:prSet/>
      <dgm:spPr/>
      <dgm:t>
        <a:bodyPr/>
        <a:lstStyle/>
        <a:p>
          <a:endParaRPr lang="ru-RU"/>
        </a:p>
      </dgm:t>
    </dgm:pt>
    <dgm:pt modelId="{449D5F0E-D654-461E-B927-277DD3D041FE}" type="pres">
      <dgm:prSet presAssocID="{B29E038E-ED2A-41DA-A961-F066C44907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0AE4B1-C9A3-4A12-9E0B-A66FDDB637A1}" type="pres">
      <dgm:prSet presAssocID="{9B98B1D9-83E2-4B95-ADDC-0F562FFABE16}" presName="hierRoot1" presStyleCnt="0">
        <dgm:presLayoutVars>
          <dgm:hierBranch val="init"/>
        </dgm:presLayoutVars>
      </dgm:prSet>
      <dgm:spPr/>
    </dgm:pt>
    <dgm:pt modelId="{A8A2022A-F774-4014-9BC9-A6089E97C516}" type="pres">
      <dgm:prSet presAssocID="{9B98B1D9-83E2-4B95-ADDC-0F562FFABE16}" presName="rootComposite1" presStyleCnt="0"/>
      <dgm:spPr/>
    </dgm:pt>
    <dgm:pt modelId="{306FFD44-A99E-408C-82E0-E6973BC8BAB8}" type="pres">
      <dgm:prSet presAssocID="{9B98B1D9-83E2-4B95-ADDC-0F562FFABE16}" presName="rootText1" presStyleLbl="node0" presStyleIdx="0" presStyleCnt="1" custLinFactNeighborX="2" custLinFactNeighborY="3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5FBE0-2675-4620-81CA-E1BFF855092B}" type="pres">
      <dgm:prSet presAssocID="{9B98B1D9-83E2-4B95-ADDC-0F562FFABE1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CA9AF3-A4AA-4116-B571-701C80D10B73}" type="pres">
      <dgm:prSet presAssocID="{9B98B1D9-83E2-4B95-ADDC-0F562FFABE16}" presName="hierChild2" presStyleCnt="0"/>
      <dgm:spPr/>
    </dgm:pt>
    <dgm:pt modelId="{076CAA8B-51AA-4318-A1E2-01E841EE97AD}" type="pres">
      <dgm:prSet presAssocID="{FD71645E-F025-40D5-94F9-FB194A4C8EC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1E0D436-D195-411A-B963-FB55BEC4CA1C}" type="pres">
      <dgm:prSet presAssocID="{33E34659-E49A-4144-8AB7-8A1B29F98C05}" presName="hierRoot2" presStyleCnt="0">
        <dgm:presLayoutVars>
          <dgm:hierBranch val="init"/>
        </dgm:presLayoutVars>
      </dgm:prSet>
      <dgm:spPr/>
    </dgm:pt>
    <dgm:pt modelId="{615D561F-2290-464A-BF4D-44B977FE9252}" type="pres">
      <dgm:prSet presAssocID="{33E34659-E49A-4144-8AB7-8A1B29F98C05}" presName="rootComposite" presStyleCnt="0"/>
      <dgm:spPr/>
    </dgm:pt>
    <dgm:pt modelId="{EA7D3ECD-EBDB-480C-983E-A96327CED742}" type="pres">
      <dgm:prSet presAssocID="{33E34659-E49A-4144-8AB7-8A1B29F98C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3E3CE-F599-431A-A33F-EEA31151B72D}" type="pres">
      <dgm:prSet presAssocID="{33E34659-E49A-4144-8AB7-8A1B29F98C05}" presName="rootConnector" presStyleLbl="node2" presStyleIdx="0" presStyleCnt="2"/>
      <dgm:spPr/>
      <dgm:t>
        <a:bodyPr/>
        <a:lstStyle/>
        <a:p>
          <a:endParaRPr lang="ru-RU"/>
        </a:p>
      </dgm:t>
    </dgm:pt>
    <dgm:pt modelId="{12FDA2C3-E546-4A0C-95C1-B254B8FEF718}" type="pres">
      <dgm:prSet presAssocID="{33E34659-E49A-4144-8AB7-8A1B29F98C05}" presName="hierChild4" presStyleCnt="0"/>
      <dgm:spPr/>
    </dgm:pt>
    <dgm:pt modelId="{B4239105-8184-42A4-B657-17AC231C567E}" type="pres">
      <dgm:prSet presAssocID="{33E34659-E49A-4144-8AB7-8A1B29F98C05}" presName="hierChild5" presStyleCnt="0"/>
      <dgm:spPr/>
    </dgm:pt>
    <dgm:pt modelId="{E3AF0EE6-AD94-48EE-8B2D-C3260160C7C7}" type="pres">
      <dgm:prSet presAssocID="{55303E13-47E4-41F5-A81C-DF0927D5584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3B15984-40D4-4586-B407-7CAD20AD3801}" type="pres">
      <dgm:prSet presAssocID="{76BA43E9-4B99-4FC4-9D8B-AA562C9673FB}" presName="hierRoot2" presStyleCnt="0">
        <dgm:presLayoutVars>
          <dgm:hierBranch val="init"/>
        </dgm:presLayoutVars>
      </dgm:prSet>
      <dgm:spPr/>
    </dgm:pt>
    <dgm:pt modelId="{38A86270-DD03-4A49-9435-7BECCA55B166}" type="pres">
      <dgm:prSet presAssocID="{76BA43E9-4B99-4FC4-9D8B-AA562C9673FB}" presName="rootComposite" presStyleCnt="0"/>
      <dgm:spPr/>
    </dgm:pt>
    <dgm:pt modelId="{AF2CB1B6-4FBB-48BE-9DBC-6BD3A5B481CE}" type="pres">
      <dgm:prSet presAssocID="{76BA43E9-4B99-4FC4-9D8B-AA562C9673F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EC615-575E-40A9-9CF7-0942E20337FB}" type="pres">
      <dgm:prSet presAssocID="{76BA43E9-4B99-4FC4-9D8B-AA562C9673FB}" presName="rootConnector" presStyleLbl="node2" presStyleIdx="1" presStyleCnt="2"/>
      <dgm:spPr/>
      <dgm:t>
        <a:bodyPr/>
        <a:lstStyle/>
        <a:p>
          <a:endParaRPr lang="ru-RU"/>
        </a:p>
      </dgm:t>
    </dgm:pt>
    <dgm:pt modelId="{F8D97E40-8D23-49FE-B8AA-323D67171192}" type="pres">
      <dgm:prSet presAssocID="{76BA43E9-4B99-4FC4-9D8B-AA562C9673FB}" presName="hierChild4" presStyleCnt="0"/>
      <dgm:spPr/>
    </dgm:pt>
    <dgm:pt modelId="{58D6D084-E5C0-4620-8779-F39D7AF9C199}" type="pres">
      <dgm:prSet presAssocID="{76BA43E9-4B99-4FC4-9D8B-AA562C9673FB}" presName="hierChild5" presStyleCnt="0"/>
      <dgm:spPr/>
    </dgm:pt>
    <dgm:pt modelId="{00187038-FEDA-4B8D-8BCB-C0011AE84C4A}" type="pres">
      <dgm:prSet presAssocID="{9B98B1D9-83E2-4B95-ADDC-0F562FFABE16}" presName="hierChild3" presStyleCnt="0"/>
      <dgm:spPr/>
    </dgm:pt>
  </dgm:ptLst>
  <dgm:cxnLst>
    <dgm:cxn modelId="{B9867945-60AA-48C5-8AF7-3A54DA6A2F96}" type="presOf" srcId="{76BA43E9-4B99-4FC4-9D8B-AA562C9673FB}" destId="{E7DEC615-575E-40A9-9CF7-0942E20337FB}" srcOrd="1" destOrd="0" presId="urn:microsoft.com/office/officeart/2005/8/layout/orgChart1"/>
    <dgm:cxn modelId="{6BC45880-0512-4E3C-A1EB-B22303CEB4E2}" type="presOf" srcId="{FD71645E-F025-40D5-94F9-FB194A4C8EC9}" destId="{076CAA8B-51AA-4318-A1E2-01E841EE97AD}" srcOrd="0" destOrd="0" presId="urn:microsoft.com/office/officeart/2005/8/layout/orgChart1"/>
    <dgm:cxn modelId="{7150BE4A-2B36-4170-988D-E72113A096B0}" srcId="{9B98B1D9-83E2-4B95-ADDC-0F562FFABE16}" destId="{33E34659-E49A-4144-8AB7-8A1B29F98C05}" srcOrd="0" destOrd="0" parTransId="{FD71645E-F025-40D5-94F9-FB194A4C8EC9}" sibTransId="{BFCBEAE5-7500-4E21-9D07-9B4C6F0DEC67}"/>
    <dgm:cxn modelId="{1DE8CD4D-B9F7-4E51-B47B-118EF0F31B88}" type="presOf" srcId="{9B98B1D9-83E2-4B95-ADDC-0F562FFABE16}" destId="{306FFD44-A99E-408C-82E0-E6973BC8BAB8}" srcOrd="0" destOrd="0" presId="urn:microsoft.com/office/officeart/2005/8/layout/orgChart1"/>
    <dgm:cxn modelId="{B2D38B97-C78B-4F35-9F00-02F0D7189C79}" type="presOf" srcId="{B29E038E-ED2A-41DA-A961-F066C44907FF}" destId="{449D5F0E-D654-461E-B927-277DD3D041FE}" srcOrd="0" destOrd="0" presId="urn:microsoft.com/office/officeart/2005/8/layout/orgChart1"/>
    <dgm:cxn modelId="{3DC1FDCE-0C94-4B07-AB0D-CBC9C1DA301D}" type="presOf" srcId="{76BA43E9-4B99-4FC4-9D8B-AA562C9673FB}" destId="{AF2CB1B6-4FBB-48BE-9DBC-6BD3A5B481CE}" srcOrd="0" destOrd="0" presId="urn:microsoft.com/office/officeart/2005/8/layout/orgChart1"/>
    <dgm:cxn modelId="{EAE5ACD2-672A-462D-B997-F8FE010DF86A}" type="presOf" srcId="{55303E13-47E4-41F5-A81C-DF0927D55846}" destId="{E3AF0EE6-AD94-48EE-8B2D-C3260160C7C7}" srcOrd="0" destOrd="0" presId="urn:microsoft.com/office/officeart/2005/8/layout/orgChart1"/>
    <dgm:cxn modelId="{F2E9F294-6E9C-4C46-A62D-57514A48E71E}" type="presOf" srcId="{33E34659-E49A-4144-8AB7-8A1B29F98C05}" destId="{8263E3CE-F599-431A-A33F-EEA31151B72D}" srcOrd="1" destOrd="0" presId="urn:microsoft.com/office/officeart/2005/8/layout/orgChart1"/>
    <dgm:cxn modelId="{FF713084-BC49-475D-B1FA-16F7C9DF0DB9}" type="presOf" srcId="{9B98B1D9-83E2-4B95-ADDC-0F562FFABE16}" destId="{4D95FBE0-2675-4620-81CA-E1BFF855092B}" srcOrd="1" destOrd="0" presId="urn:microsoft.com/office/officeart/2005/8/layout/orgChart1"/>
    <dgm:cxn modelId="{76774FEC-10F8-4853-A4E2-52CF3580DA54}" srcId="{B29E038E-ED2A-41DA-A961-F066C44907FF}" destId="{9B98B1D9-83E2-4B95-ADDC-0F562FFABE16}" srcOrd="0" destOrd="0" parTransId="{C1A4BF42-FA00-44B8-9238-FBE4F118A104}" sibTransId="{E6D20515-AD05-4480-B838-449C4F4050D4}"/>
    <dgm:cxn modelId="{75FB5CF3-B67C-41FC-8B8A-484D9A524A6A}" type="presOf" srcId="{33E34659-E49A-4144-8AB7-8A1B29F98C05}" destId="{EA7D3ECD-EBDB-480C-983E-A96327CED742}" srcOrd="0" destOrd="0" presId="urn:microsoft.com/office/officeart/2005/8/layout/orgChart1"/>
    <dgm:cxn modelId="{78E33DD8-956E-4991-99D5-87BFD377E913}" srcId="{9B98B1D9-83E2-4B95-ADDC-0F562FFABE16}" destId="{76BA43E9-4B99-4FC4-9D8B-AA562C9673FB}" srcOrd="1" destOrd="0" parTransId="{55303E13-47E4-41F5-A81C-DF0927D55846}" sibTransId="{2E80DD21-CA0F-4B5C-9ADC-B43D06266020}"/>
    <dgm:cxn modelId="{695E84B3-5EBC-4501-9541-9D597B0DAC2D}" type="presParOf" srcId="{449D5F0E-D654-461E-B927-277DD3D041FE}" destId="{DC0AE4B1-C9A3-4A12-9E0B-A66FDDB637A1}" srcOrd="0" destOrd="0" presId="urn:microsoft.com/office/officeart/2005/8/layout/orgChart1"/>
    <dgm:cxn modelId="{BD457CA8-5FB1-400F-BE4C-74732474E584}" type="presParOf" srcId="{DC0AE4B1-C9A3-4A12-9E0B-A66FDDB637A1}" destId="{A8A2022A-F774-4014-9BC9-A6089E97C516}" srcOrd="0" destOrd="0" presId="urn:microsoft.com/office/officeart/2005/8/layout/orgChart1"/>
    <dgm:cxn modelId="{B6EE4D3E-20C7-4683-AD89-5CBE9C3AEDEB}" type="presParOf" srcId="{A8A2022A-F774-4014-9BC9-A6089E97C516}" destId="{306FFD44-A99E-408C-82E0-E6973BC8BAB8}" srcOrd="0" destOrd="0" presId="urn:microsoft.com/office/officeart/2005/8/layout/orgChart1"/>
    <dgm:cxn modelId="{AB49D7A5-F3FC-49A8-B445-B9AD020804AC}" type="presParOf" srcId="{A8A2022A-F774-4014-9BC9-A6089E97C516}" destId="{4D95FBE0-2675-4620-81CA-E1BFF855092B}" srcOrd="1" destOrd="0" presId="urn:microsoft.com/office/officeart/2005/8/layout/orgChart1"/>
    <dgm:cxn modelId="{E5FC6F70-3FA6-445E-9B2A-0DB2C850AA8B}" type="presParOf" srcId="{DC0AE4B1-C9A3-4A12-9E0B-A66FDDB637A1}" destId="{91CA9AF3-A4AA-4116-B571-701C80D10B73}" srcOrd="1" destOrd="0" presId="urn:microsoft.com/office/officeart/2005/8/layout/orgChart1"/>
    <dgm:cxn modelId="{2961D74F-F8AA-41A2-A0DE-A7A2548C89F9}" type="presParOf" srcId="{91CA9AF3-A4AA-4116-B571-701C80D10B73}" destId="{076CAA8B-51AA-4318-A1E2-01E841EE97AD}" srcOrd="0" destOrd="0" presId="urn:microsoft.com/office/officeart/2005/8/layout/orgChart1"/>
    <dgm:cxn modelId="{2F2D545E-C74A-4804-8801-B0E59FCCC627}" type="presParOf" srcId="{91CA9AF3-A4AA-4116-B571-701C80D10B73}" destId="{F1E0D436-D195-411A-B963-FB55BEC4CA1C}" srcOrd="1" destOrd="0" presId="urn:microsoft.com/office/officeart/2005/8/layout/orgChart1"/>
    <dgm:cxn modelId="{0D30F333-F60A-4723-B29E-E36A0C8EB563}" type="presParOf" srcId="{F1E0D436-D195-411A-B963-FB55BEC4CA1C}" destId="{615D561F-2290-464A-BF4D-44B977FE9252}" srcOrd="0" destOrd="0" presId="urn:microsoft.com/office/officeart/2005/8/layout/orgChart1"/>
    <dgm:cxn modelId="{B42403C9-5B5A-41AD-8B90-4BAC7F4BBBF1}" type="presParOf" srcId="{615D561F-2290-464A-BF4D-44B977FE9252}" destId="{EA7D3ECD-EBDB-480C-983E-A96327CED742}" srcOrd="0" destOrd="0" presId="urn:microsoft.com/office/officeart/2005/8/layout/orgChart1"/>
    <dgm:cxn modelId="{041751A9-BFD8-4459-9ECD-B9DC998E05A7}" type="presParOf" srcId="{615D561F-2290-464A-BF4D-44B977FE9252}" destId="{8263E3CE-F599-431A-A33F-EEA31151B72D}" srcOrd="1" destOrd="0" presId="urn:microsoft.com/office/officeart/2005/8/layout/orgChart1"/>
    <dgm:cxn modelId="{4C363795-2EC7-4A44-832B-2F89E32A5F28}" type="presParOf" srcId="{F1E0D436-D195-411A-B963-FB55BEC4CA1C}" destId="{12FDA2C3-E546-4A0C-95C1-B254B8FEF718}" srcOrd="1" destOrd="0" presId="urn:microsoft.com/office/officeart/2005/8/layout/orgChart1"/>
    <dgm:cxn modelId="{9A0A0EA9-F067-4B33-B3C0-8BBF5224FAA7}" type="presParOf" srcId="{F1E0D436-D195-411A-B963-FB55BEC4CA1C}" destId="{B4239105-8184-42A4-B657-17AC231C567E}" srcOrd="2" destOrd="0" presId="urn:microsoft.com/office/officeart/2005/8/layout/orgChart1"/>
    <dgm:cxn modelId="{F4C41503-29DA-4440-8819-8375BA8530F9}" type="presParOf" srcId="{91CA9AF3-A4AA-4116-B571-701C80D10B73}" destId="{E3AF0EE6-AD94-48EE-8B2D-C3260160C7C7}" srcOrd="2" destOrd="0" presId="urn:microsoft.com/office/officeart/2005/8/layout/orgChart1"/>
    <dgm:cxn modelId="{F98AF122-3BF1-4A33-9C18-ED89DAA23A1F}" type="presParOf" srcId="{91CA9AF3-A4AA-4116-B571-701C80D10B73}" destId="{43B15984-40D4-4586-B407-7CAD20AD3801}" srcOrd="3" destOrd="0" presId="urn:microsoft.com/office/officeart/2005/8/layout/orgChart1"/>
    <dgm:cxn modelId="{91A3954D-5690-48F9-B517-73EB705187C7}" type="presParOf" srcId="{43B15984-40D4-4586-B407-7CAD20AD3801}" destId="{38A86270-DD03-4A49-9435-7BECCA55B166}" srcOrd="0" destOrd="0" presId="urn:microsoft.com/office/officeart/2005/8/layout/orgChart1"/>
    <dgm:cxn modelId="{18967E14-1C36-4121-960E-6166BE581C43}" type="presParOf" srcId="{38A86270-DD03-4A49-9435-7BECCA55B166}" destId="{AF2CB1B6-4FBB-48BE-9DBC-6BD3A5B481CE}" srcOrd="0" destOrd="0" presId="urn:microsoft.com/office/officeart/2005/8/layout/orgChart1"/>
    <dgm:cxn modelId="{E16857E6-8143-4A00-9A14-B21D0A27ADDF}" type="presParOf" srcId="{38A86270-DD03-4A49-9435-7BECCA55B166}" destId="{E7DEC615-575E-40A9-9CF7-0942E20337FB}" srcOrd="1" destOrd="0" presId="urn:microsoft.com/office/officeart/2005/8/layout/orgChart1"/>
    <dgm:cxn modelId="{9800A4EC-62EC-4AD3-841B-58275D36449F}" type="presParOf" srcId="{43B15984-40D4-4586-B407-7CAD20AD3801}" destId="{F8D97E40-8D23-49FE-B8AA-323D67171192}" srcOrd="1" destOrd="0" presId="urn:microsoft.com/office/officeart/2005/8/layout/orgChart1"/>
    <dgm:cxn modelId="{83809E05-0C53-4BC4-9B1D-1084666B54BD}" type="presParOf" srcId="{43B15984-40D4-4586-B407-7CAD20AD3801}" destId="{58D6D084-E5C0-4620-8779-F39D7AF9C199}" srcOrd="2" destOrd="0" presId="urn:microsoft.com/office/officeart/2005/8/layout/orgChart1"/>
    <dgm:cxn modelId="{3C1C78F5-CA32-4D30-8B54-9FA3545C3F46}" type="presParOf" srcId="{DC0AE4B1-C9A3-4A12-9E0B-A66FDDB637A1}" destId="{00187038-FEDA-4B8D-8BCB-C0011AE84C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C62B8-D24C-4C6F-A662-83F86268C6B3}">
      <dsp:nvSpPr>
        <dsp:cNvPr id="0" name=""/>
        <dsp:cNvSpPr/>
      </dsp:nvSpPr>
      <dsp:spPr>
        <a:xfrm>
          <a:off x="3224849" y="1500"/>
          <a:ext cx="2160249" cy="206530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развития детей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1210" y="303957"/>
        <a:ext cx="1527527" cy="1460393"/>
      </dsp:txXfrm>
    </dsp:sp>
    <dsp:sp modelId="{F9F224D5-D3C8-43E0-8CF9-2B12189D42F1}">
      <dsp:nvSpPr>
        <dsp:cNvPr id="0" name=""/>
        <dsp:cNvSpPr/>
      </dsp:nvSpPr>
      <dsp:spPr>
        <a:xfrm rot="3600000">
          <a:off x="4804494" y="2008727"/>
          <a:ext cx="528737" cy="697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4844149" y="2079450"/>
        <a:ext cx="370116" cy="418225"/>
      </dsp:txXfrm>
    </dsp:sp>
    <dsp:sp modelId="{1B540EA5-393E-43E3-BBA8-6BB9356C14B9}">
      <dsp:nvSpPr>
        <dsp:cNvPr id="0" name=""/>
        <dsp:cNvSpPr/>
      </dsp:nvSpPr>
      <dsp:spPr>
        <a:xfrm>
          <a:off x="4708967" y="2685572"/>
          <a:ext cx="2291314" cy="206530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развития родителей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4522" y="2988029"/>
        <a:ext cx="1620204" cy="1460393"/>
      </dsp:txXfrm>
    </dsp:sp>
    <dsp:sp modelId="{FC9E2EB4-CB8C-4665-8F82-23A67C269B25}">
      <dsp:nvSpPr>
        <dsp:cNvPr id="0" name=""/>
        <dsp:cNvSpPr/>
      </dsp:nvSpPr>
      <dsp:spPr>
        <a:xfrm rot="10800000">
          <a:off x="4079720" y="3369705"/>
          <a:ext cx="444667" cy="697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2736"/>
            <a:satOff val="-3073"/>
            <a:lumOff val="155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4213120" y="3509113"/>
        <a:ext cx="311267" cy="418225"/>
      </dsp:txXfrm>
    </dsp:sp>
    <dsp:sp modelId="{2B33F1B6-D536-4FDC-809F-3D09D5D34F0B}">
      <dsp:nvSpPr>
        <dsp:cNvPr id="0" name=""/>
        <dsp:cNvSpPr/>
      </dsp:nvSpPr>
      <dsp:spPr>
        <a:xfrm>
          <a:off x="1640678" y="2685572"/>
          <a:ext cx="2229292" cy="206530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развития педагогов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7150" y="2988029"/>
        <a:ext cx="1576348" cy="1460393"/>
      </dsp:txXfrm>
    </dsp:sp>
    <dsp:sp modelId="{9A9C7B82-184A-45E1-8414-049C9D677E4E}">
      <dsp:nvSpPr>
        <dsp:cNvPr id="0" name=""/>
        <dsp:cNvSpPr/>
      </dsp:nvSpPr>
      <dsp:spPr>
        <a:xfrm rot="18000000">
          <a:off x="3258459" y="2037457"/>
          <a:ext cx="532077" cy="697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5473"/>
            <a:satOff val="-6146"/>
            <a:lumOff val="310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298365" y="2245984"/>
        <a:ext cx="372454" cy="418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F0EE6-AD94-48EE-8B2D-C3260160C7C7}">
      <dsp:nvSpPr>
        <dsp:cNvPr id="0" name=""/>
        <dsp:cNvSpPr/>
      </dsp:nvSpPr>
      <dsp:spPr>
        <a:xfrm>
          <a:off x="4320554" y="1944291"/>
          <a:ext cx="2265381" cy="717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60"/>
              </a:lnTo>
              <a:lnTo>
                <a:pt x="2265381" y="323960"/>
              </a:lnTo>
              <a:lnTo>
                <a:pt x="2265381" y="7171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AA8B-51AA-4318-A1E2-01E841EE97AD}">
      <dsp:nvSpPr>
        <dsp:cNvPr id="0" name=""/>
        <dsp:cNvSpPr/>
      </dsp:nvSpPr>
      <dsp:spPr>
        <a:xfrm>
          <a:off x="2055023" y="1944291"/>
          <a:ext cx="2265531" cy="717138"/>
        </a:xfrm>
        <a:custGeom>
          <a:avLst/>
          <a:gdLst/>
          <a:ahLst/>
          <a:cxnLst/>
          <a:rect l="0" t="0" r="0" b="0"/>
          <a:pathLst>
            <a:path>
              <a:moveTo>
                <a:pt x="2265531" y="0"/>
              </a:moveTo>
              <a:lnTo>
                <a:pt x="2265531" y="323960"/>
              </a:lnTo>
              <a:lnTo>
                <a:pt x="0" y="323960"/>
              </a:lnTo>
              <a:lnTo>
                <a:pt x="0" y="7171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FFD44-A99E-408C-82E0-E6973BC8BAB8}">
      <dsp:nvSpPr>
        <dsp:cNvPr id="0" name=""/>
        <dsp:cNvSpPr/>
      </dsp:nvSpPr>
      <dsp:spPr>
        <a:xfrm>
          <a:off x="2448276" y="72013"/>
          <a:ext cx="3744556" cy="187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Программы развития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76" y="72013"/>
        <a:ext cx="3744556" cy="1872278"/>
      </dsp:txXfrm>
    </dsp:sp>
    <dsp:sp modelId="{EA7D3ECD-EBDB-480C-983E-A96327CED742}">
      <dsp:nvSpPr>
        <dsp:cNvPr id="0" name=""/>
        <dsp:cNvSpPr/>
      </dsp:nvSpPr>
      <dsp:spPr>
        <a:xfrm>
          <a:off x="182744" y="2661430"/>
          <a:ext cx="3744556" cy="187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проекты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44" y="2661430"/>
        <a:ext cx="3744556" cy="1872278"/>
      </dsp:txXfrm>
    </dsp:sp>
    <dsp:sp modelId="{AF2CB1B6-4FBB-48BE-9DBC-6BD3A5B481CE}">
      <dsp:nvSpPr>
        <dsp:cNvPr id="0" name=""/>
        <dsp:cNvSpPr/>
      </dsp:nvSpPr>
      <dsp:spPr>
        <a:xfrm>
          <a:off x="4713658" y="2661430"/>
          <a:ext cx="3744556" cy="187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программы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3658" y="2661430"/>
        <a:ext cx="3744556" cy="187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19376-4A63-42CC-80B9-2471F9E70CC7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C5CDF7-9F8B-4D9C-BD87-E727E15E7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052545"/>
            <a:ext cx="3168352" cy="88211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№14 п.Тельмана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Нагога Ирина Моисеевна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7" cy="459280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стажировочная площадка ГАОУ ДПО ЛОИРО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№14 №Детский сад комбинированного вида п.Тельмана» Тосненского района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как открытое образовательное пространство»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" y="404664"/>
            <a:ext cx="12096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5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4664"/>
            <a:ext cx="8785225" cy="625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3" cy="100811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Условия, обеспечивающие результативность общественного участия: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6400800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реализуемые проекты и программы должны затрагивать всех участников образовательного процесса;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вся деятельность ДОО должна быть максимально прозрачной;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проекты и программы, реализуемые при поддержке ГОУ ОУ,  должны быть доведены до логического завершения, иметь реальный результат.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8012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взаимодействия органов государственно-общественного управления: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9144000" cy="44644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переработаны нормативно-правовые акты, регламентирующие функции, права и обязанности коллегиальных органов управления ДОО;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представителями коллегиальных органов осуществляется постоянный общественный контроль за эффективным расходованием бюджетных средств, организацией питания, материально-техническим состоянием здания и территории; осуществляется помощь в ресурсном обеспечении деятельности ДОО;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инициированы и реализуются ряд проектов.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«Пусть не будет войны никогда»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48038" cy="2222787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тропа»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443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3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556792"/>
            <a:ext cx="3346450" cy="2509838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260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5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348038" cy="222885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404664"/>
            <a:ext cx="3707904" cy="9669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"Мы хотим всем рекордам наши звонкие дать имена!»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795963" y="548680"/>
            <a:ext cx="3348037" cy="8229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открытых дверей»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241675" cy="2162175"/>
          </a:xfrm>
          <a:prstGeom prst="rect">
            <a:avLst/>
          </a:prstGeom>
        </p:spPr>
      </p:pic>
      <p:pic>
        <p:nvPicPr>
          <p:cNvPr id="1229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51631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участия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управлении ДОО: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46449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открытости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детского сада,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степени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родителей и социальных партнеров в образовательном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качества образовательной деятельности,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 доверия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происходящему в стенах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3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04867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МБДОУ №14 п.Тельмана: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0324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местом, где все участники образовательного процесса – дети, сотрудники, родители – будут чувствовать себя комфортно морально, психологически и физически, что позволит детям гармонично развиваться, педагогам – работать эффективно, родителям – реализовать свою роль в развитии и воспитании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8" y="332656"/>
            <a:ext cx="1895289" cy="13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7838256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развития МБДОУ №14 п.Тельмана – формирование открытого образовательного пространства детского сада: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8809549"/>
              </p:ext>
            </p:extLst>
          </p:nvPr>
        </p:nvGraphicFramePr>
        <p:xfrm>
          <a:off x="251520" y="1700808"/>
          <a:ext cx="8640960" cy="475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56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3" cy="79208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Пространство развития детей: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7173416" cy="432048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образовательной среды, соответствующей ФГОС ДО;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предоставление вариативных дополнительных образовательных услуг в соответствии с запросами социума и необходимостью построения индивидуальных образовательных маршрутов;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комплексное медико-психолого-педагогическое сопровождение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0688"/>
            <a:ext cx="7190184" cy="93610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Пространство развития педагогов: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7704856" cy="46085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повышения квалификации и формирование у педагогов потребности в саморазвитии для достижения соответствия требованиям Профстандарта педагога;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эффективной системы стимулирования и мотивации педагогов;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сотрудничество, сотворчество и интеграция специалистов;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с коллективами  учреждений – социальных партнеров.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20688"/>
            <a:ext cx="7262192" cy="93610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Пространство развития родителей: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6885384" cy="43924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предоставление родителям права стать непосредственными участниками воспитательно-образовательного процесса в детском саду  и возможности принимать участие в управлении ДОО.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92696"/>
            <a:ext cx="7262192" cy="93610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424936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сохранение и укрепление здоровья воспитанников;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обеспечение безопасности образовательного процесса;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обновление содержания дошкольного образования;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предоставление качественного дошкольного образования;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оказание востребованных образовательных услуг, их диверсификация;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доступности дошкольного образования за счет использования вариативных форм;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профессиональное и личностное развитие педагогов.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5704841"/>
              </p:ext>
            </p:extLst>
          </p:nvPr>
        </p:nvGraphicFramePr>
        <p:xfrm>
          <a:off x="251520" y="548680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82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3" cy="108012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государственно - общественного управления ДОО: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136904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детским садом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организация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при взаимодействии коллегиальных органов управления;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-рост информационной открытости ДОО;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конкурентоспособного имиджа ДОО.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463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Федеральная стажировочная площадка ГАОУ ДПО ЛОИРО Муниципальное бюджетное дошкольное образовательное учреждение №14 №Детский сад комбинированного вида п.Тельмана» Тосненского района «Детский сад как открытое образовательное пространство»</vt:lpstr>
      <vt:lpstr>Миссия МБДОУ №14 п.Тельмана:</vt:lpstr>
      <vt:lpstr>Цель Программы развития МБДОУ №14 п.Тельмана – формирование открытого образовательного пространства детского сада:</vt:lpstr>
      <vt:lpstr>Пространство развития детей:</vt:lpstr>
      <vt:lpstr>Пространство развития педагогов:</vt:lpstr>
      <vt:lpstr>Пространство развития родителей:</vt:lpstr>
      <vt:lpstr>Планируемый результат:</vt:lpstr>
      <vt:lpstr>Презентация PowerPoint</vt:lpstr>
      <vt:lpstr>Задачи государственно - общественного управления ДОО: </vt:lpstr>
      <vt:lpstr>Презентация PowerPoint</vt:lpstr>
      <vt:lpstr>Условия, обеспечивающие результативность общественного участия: </vt:lpstr>
      <vt:lpstr>Результаты взаимодействия органов государственно-общественного управления:</vt:lpstr>
      <vt:lpstr> </vt:lpstr>
      <vt:lpstr>Презентация PowerPoint</vt:lpstr>
      <vt:lpstr>Преимущества участия общественности в управлении ДОО: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стажировочная площадка ГАОУ ДПО Ленинградского областного института развития образования Муниципальное бюджетное дошкольное образовательное учреждение №14 №Детский сад комбинированного вида п.Тельмана» Тосненского района Детский сад как открытое образовательное пространство</dc:title>
  <dc:creator>МДОУ 14</dc:creator>
  <cp:lastModifiedBy>МДОУ14</cp:lastModifiedBy>
  <cp:revision>30</cp:revision>
  <dcterms:created xsi:type="dcterms:W3CDTF">2015-12-21T08:19:18Z</dcterms:created>
  <dcterms:modified xsi:type="dcterms:W3CDTF">2017-03-15T12:45:46Z</dcterms:modified>
</cp:coreProperties>
</file>